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64" r:id="rId11"/>
    <p:sldId id="267" r:id="rId12"/>
    <p:sldId id="268" r:id="rId13"/>
    <p:sldId id="269" r:id="rId14"/>
    <p:sldId id="270" r:id="rId15"/>
    <p:sldId id="271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2" autoAdjust="0"/>
    <p:restoredTop sz="94636" autoAdjust="0"/>
  </p:normalViewPr>
  <p:slideViewPr>
    <p:cSldViewPr>
      <p:cViewPr varScale="1">
        <p:scale>
          <a:sx n="74" d="100"/>
          <a:sy n="74" d="100"/>
        </p:scale>
        <p:origin x="-11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134" y="-5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9DC8C-82EB-46B1-944C-4375B5636573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096FA-1481-408B-A063-01ED7CB9C1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096FA-1481-408B-A063-01ED7CB9C1E9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2;&#1091;&#1083;&#1100;&#1090;&#1080;&#1084;&#1077;&#1076;&#1080;&#1072;%20&#1091;&#1088;&#1086;&#1082;%202015\&#1072;&#1091;&#1076;&#1080;&#1086;&#1079;&#1072;&#1087;&#1080;&#1089;&#1100;\voennye-pesni-vstavay-strana-ogromnaya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evolucia.ru/le232.htm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evolucia.ru/le232.htm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evolucia.ru/le232.htm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evolucia.ru/le232.htm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evolucia.ru/le232.htm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&amp;Scy;&amp;acy;&amp;jcy;&amp;tcy; &amp;yucy;&amp;ncy;&amp;acy;&amp;rcy;&amp;mcy;&amp;iecy;&amp;jcy;&amp;scy;&amp;kcy;&amp;ocy;&amp;gcy;&amp;ocy; &amp;kcy;&amp;lcy;&amp;ucy;&amp;bcy;&amp;acy; &quot;&amp;Bcy;&amp;acy;&amp;jcy;&amp;gcy;&amp;ucy;&amp;lcy;&amp;ocy;&amp;vcy;&amp;iecy;&amp;tscy;&quot;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8001056" cy="59293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&amp;Vcy;&amp;IEcy;&amp;Lcy;&amp;Ocy;&amp;Scy;&amp;Icy;&amp;Pcy;&amp;IEcy;&amp;Dcy;&amp;Ycy; &amp;Kcy;&amp;Ucy;&amp;Pcy;&amp;Icy;&amp;Tcy;&amp;SOFTcy; &amp;Vcy; &amp;Zcy;&amp;Acy;&amp;Pcy;&amp;Ocy;&amp;Rcy;&amp;Ocy;&amp;ZHcy;&amp;SOFTcy;&amp;IEcy;.&amp;Scy;&amp;Pcy;&amp;IEcy;&amp;TScy;&amp;Icy;&amp;Acy;&amp;Lcy;&amp;Icy;&amp;Zcy;&amp;Icy;&amp;Rcy;&amp;Ocy;&amp;Vcy;&amp;Acy;&amp;Ncy;&amp;Ycy;&amp;Jcy; &amp;Vcy;&amp;IEcy;&amp;Lcy;&amp;Ocy;&amp;Mcy;&amp;Acy;&amp;Gcy;&amp;Acy;&amp;Zcy;&amp;Icy;&amp;Ncy; &amp;Zcy;&amp;Acy;&amp;Pcy;&amp;Ocy;&amp;Rcy;&amp;Ocy;&amp;ZHcy;&amp;SOFTcy;&amp;YAcy; velomashina.com * &amp;Pcy;&amp;ocy;&amp;icy;&amp;scy;&amp;kcy;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57225" y="714356"/>
            <a:ext cx="7572428" cy="5286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Ncy;&amp;acy;&amp;chcy;&amp;acy;&amp;lcy;&amp;softcy;&amp;ncy;&amp;ycy;&amp;jcy; &amp;pcy;&amp;iecy;&amp;rcy;&amp;icy;&amp;ocy;&amp;dcy; &amp;Vcy;&amp;iecy;&amp;lcy;&amp;icy;&amp;kcy;&amp;ocy;&amp;jcy; &amp;Ocy;&amp;tcy;&amp;iecy;&amp;chcy;&amp;iecy;&amp;scy;&amp;tcy;&amp;vcy;&amp;iecy;&amp;ncy;&amp;ncy;&amp;ocy;&amp;jcy; &amp;vcy;&amp;ocy;&amp;jcy;&amp;ncy;&amp;ycy; 1941-1945 &amp;gcy;&amp;gcy;. : &amp;Mcy;&amp;icy;&amp;ncy;&amp;icy;&amp;scy;&amp;tcy;&amp;iecy;&amp;rcy;&amp;scy;&amp;tcy;&amp;vcy;&amp;ocy; &amp;ocy;&amp;bcy;&amp;ocy;&amp;rcy;&amp;ocy;&amp;ncy;&amp;ycy; &amp;Rcy;&amp;ocy;&amp;scy;&amp;scy;&amp;icy;&amp;jcy;&amp;scy;&amp;kcy;&amp;ocy;&amp;jcy; &amp;Fcy;&amp;iecy;&amp;dcy;&amp;iecy;&amp;rcy;&amp;acy;&amp;tscy;&amp;icy;&amp;icy;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28662" y="500042"/>
            <a:ext cx="7143800" cy="5715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Fcy;&amp;Ocy;&amp;Tcy;&amp;Ocy; &amp;Vcy;&amp;iecy;&amp;lcy;&amp;icy;&amp;kcy;&amp;acy;&amp;yacy; &amp;Ocy;&amp;tcy;&amp;iecy;&amp;chcy;&amp;iecy;&amp;scy;&amp;tcy;&amp;vcy;&amp;iecy;&amp;ncy;&amp;ncy;&amp;acy;&amp;yacy; &amp;vcy;&amp;ocy;&amp;jcy;&amp;ncy;&amp;acy; &amp;acy;&amp;lcy;&amp;softcy;&amp;bcy;&amp;ocy;&amp;mcy; 2 / &amp;Fcy;&amp;ocy;&amp;tcy;&amp;ocy; VOV_1941_1945_1000 (229).jpg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85787" y="428604"/>
            <a:ext cx="7715304" cy="59293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941-1945 &amp;gcy;&amp;ocy;&amp;dcy;&amp;acy;.&amp;Vcy;&amp;Ocy;&amp;Vcy;.&amp;Vcy;&amp;iecy;&amp;lcy;&amp;icy;&amp;kcy;&amp;acy;&amp;yacy; &amp;Ocy;&amp;tcy;&amp;iecy;&amp;chcy;&amp;iecy;&amp;scy;&amp;tcy;&amp;vcy;&amp;iecy;&amp;ncy;&amp;ncy;&amp;acy;&amp;yacy; &amp;Vcy;&amp;ocy;&amp;jcy;&amp;ncy;&amp;acy; 1941-1945.:&amp;scy;&amp;rcy;&amp;acy;&amp;zhcy;&amp;iecy;&amp;ncy;&amp;icy;&amp;yacy;,&amp;fcy;&amp;ocy;&amp;tcy;&amp;ocy;&amp;gcy;&amp;rcy;&amp;acy;&amp;fcy;&amp;icy;&amp;icy;,&amp;acy;&amp;rcy;&amp;khcy;&amp;icy;&amp;vcy;,&amp;pcy;&amp;lcy;&amp;acy;&amp;kcy;&amp;acy;&amp;tcy;&amp;ycy;,&amp;vcy;&amp;ocy;&amp;iecy;&amp;ncy;&amp;ncy;&amp;acy;&amp;yacy; &amp;khcy;&amp;rcy;&amp;ocy;&amp;ncy;&amp;icy;&amp;kcy;&amp;acy;,&amp;vcy;&amp;ocy;&amp;scy;&amp;pcy;&amp;ocy;&amp;mcy;&amp;icy;&amp;ncy;&amp;acy;&amp;ncy;&amp;icy;&amp;yacy; &amp;ucy;&amp;chcy;&amp;acy;&amp;scy;&amp;tcy;&amp;ncy;&amp;icy;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71538" y="642918"/>
            <a:ext cx="7429552" cy="550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Fcy;&amp;Ocy;&amp;Tcy;&amp;Ocy; &amp;Vcy;&amp;iecy;&amp;lcy;&amp;icy;&amp;kcy;&amp;acy;&amp;yacy; &amp;Ocy;&amp;tcy;&amp;iecy;&amp;chcy;&amp;iecy;&amp;scy;&amp;tcy;&amp;vcy;&amp;iecy;&amp;ncy;&amp;ncy;&amp;acy;&amp;yacy; &amp;vcy;&amp;ocy;&amp;jcy;&amp;ncy;&amp;acy; &amp;acy;&amp;lcy;&amp;softcy;&amp;bcy;&amp;ocy;&amp;mcy; 2 / &amp;Fcy;&amp;ocy;&amp;tcy;&amp;ocy; VOV_1941_1945_1000 (198).jpg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42911" y="642918"/>
            <a:ext cx="7929618" cy="535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Vcy;&amp;ocy;&amp;iecy;&amp;ncy;&amp;ncy;&amp;ocy;&amp;iecy; &amp;dcy;&amp;iecy;&amp;tcy;&amp;scy;&amp;tcy;&amp;vcy;&amp;ocy; 1941-1945 - &amp;Rcy;&amp;acy;&amp;scy;&amp;scy;&amp;kcy;&amp;acy;&amp;zcy; &quot;&amp;Zcy;&amp;iecy;&amp;lcy;&amp;iecy;&amp;ncy;&amp;ycy;&amp;iecy; &amp;scy;&amp;lcy;&amp;icy;&amp;vcy;&amp;ycy; &amp;dcy;&amp;lcy;&amp;yacy; &amp;mcy;&amp;acy;&amp;mcy;&amp;ycy;&quot; &amp;Acy;&amp;lcy;&amp;lcy;&amp;ycy; &amp;Icy;&amp;vcy;&amp;acy;&amp;ncy;&amp;ocy;&amp;vcy;&amp;ncy;&amp;ycy; &amp;Bcy;&amp;ocy;&amp;rcy;&amp;ocy;&amp;dcy;&amp;icy;&amp;ncy;&amp;ocy;&amp;jcy; (&amp;Lcy;&amp;ucy;&amp;gcy;&amp;ocy;&amp;vcy;&amp;tscy;&amp;ocy;&amp;vcy;&amp;ocy;&amp;jcy;) &amp;icy;&amp;zcy; &amp;kcy;&amp;ncy;&amp;icy;&amp;gcy;&amp;icy; &quot;&amp;Vcy;&amp;ocy;&amp;jcy;&amp;ncy;&amp;acy; &amp;gcy;&amp;lcy;&amp;acy;&amp;zcy;&amp;acy;&amp;mcy;&amp;icy; &amp;dcy;&amp;iecy;&amp;tcy;&amp;iecy;&amp;jcy;&quot;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57225" y="571480"/>
            <a:ext cx="7429552" cy="5214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Mcy;&amp;Ocy;&amp;Ucy; &quot;&amp;Mcy;&amp;acy;&amp;lcy;&amp;ocy;&amp;zcy;&amp;acy;&amp;jcy;&amp;kcy;&amp;icy;&amp;ncy;&amp;scy;&amp;kcy;&amp;acy;&amp;yacy; &amp;scy;&amp;ocy;&amp;shcy;&quot; - &amp;Ncy;&amp;ocy;&amp;vcy;&amp;ocy;&amp;scy;&amp;tcy;&amp;icy; &amp;shcy;&amp;kcy;&amp;ocy;&amp;lcy;&amp;softcy;&amp;ncy;&amp;ocy;&amp;jcy; &amp;zhcy;&amp;icy;&amp;zcy;&amp;ncy;&amp;icy;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142852"/>
            <a:ext cx="7286675" cy="65008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&amp;KHcy;&amp;ocy;&amp;rcy;&amp;ocy;&amp;shcy;&amp;icy;&amp;iecy; &amp;ncy;&amp;ocy;&amp;vcy;&amp;ocy;&amp;scy;&amp;tcy;&amp;icy; &amp;Vcy;&amp;ocy;&amp;lcy;&amp;gcy;&amp;ocy;&amp;gcy;&amp;rcy;&amp;acy;&amp;dcy;&amp;acy;. &amp;Acy;&amp;lcy;&amp;softcy;&amp;mcy;&amp;acy;&amp;Vcy;&amp;ocy;&amp;lcy;&amp;gcy;&amp;acy;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8786874" cy="65008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KLYBE: &amp;ncy;&amp;ocy;&amp;chcy;&amp;ncy;&amp;ycy;&amp;iecy; &amp;kcy;&amp;lcy;&amp;ucy;&amp;bcy;&amp;ycy; &amp;Mcy;&amp;ocy;&amp;scy;&amp;kcy;&amp;vcy;&amp;ycy;, &amp;mcy;&amp;ocy;&amp;scy;&amp;kcy;&amp;ocy;&amp;vcy;&amp;scy;&amp;kcy;&amp;icy;&amp;iecy; &amp;ncy;&amp;ocy;&amp;chcy;&amp;ncy;&amp;ycy;&amp;iecy; &amp;kcy;&amp;lcy;&amp;ucy;&amp;bcy;&amp;ycy;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7" y="285728"/>
            <a:ext cx="8429684" cy="6357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voennye-pesni-vstavay-strana-ogromna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u="sng" dirty="0" smtClean="0">
                <a:latin typeface="Times New Roman" pitchFamily="18" charset="0"/>
                <a:cs typeface="Times New Roman" pitchFamily="18" charset="0"/>
              </a:rPr>
              <a:t>ВАЛЯ КОТИК</a:t>
            </a:r>
            <a:endParaRPr lang="ru-RU" sz="36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Юный партизан, связной подпольной организации, разведчик партизанского отряда.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Погиб Валя как герой в одном из неравных боев с фашистами.</a:t>
            </a:r>
          </a:p>
          <a:p>
            <a:endParaRPr lang="ru-RU" dirty="0"/>
          </a:p>
        </p:txBody>
      </p:sp>
      <p:pic>
        <p:nvPicPr>
          <p:cNvPr id="10" name="Содержимое 9" descr="Пионер-герой Валя Котик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929058" y="428604"/>
            <a:ext cx="4714908" cy="5643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u="sng" dirty="0" smtClean="0">
                <a:latin typeface="Times New Roman" pitchFamily="18" charset="0"/>
                <a:cs typeface="Times New Roman" pitchFamily="18" charset="0"/>
              </a:rPr>
              <a:t>Юта Бондаровская</a:t>
            </a:r>
            <a:r>
              <a:rPr lang="ru-RU" i="1" u="sng" dirty="0" smtClean="0"/>
              <a:t/>
            </a:r>
            <a:br>
              <a:rPr lang="ru-RU" i="1" u="sng" dirty="0" smtClean="0"/>
            </a:br>
            <a:endParaRPr lang="ru-RU" i="1" u="sng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одном из боев маленькая героиня большой войны, пионерка, не расставшаяся со своим красным галстуком, пала смертью храбрых.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Пионер-герой Юта Бондаровская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929058" y="500042"/>
            <a:ext cx="4714908" cy="535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i="1" u="sng" dirty="0" smtClean="0">
                <a:latin typeface="Times New Roman" pitchFamily="18" charset="0"/>
                <a:cs typeface="Times New Roman" pitchFamily="18" charset="0"/>
              </a:rPr>
              <a:t>Марат Казей</a:t>
            </a:r>
            <a:br>
              <a:rPr lang="ru-RU" sz="3600" i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Партизан, разведчик партизанского отряда. Марат погиб в бою. Сражался до последнего патрона, а когда у него осталась лишь одна граната, подпустил врагов поближе и взорвал их... и себя.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Пионер-герой Марат Казей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643306" y="214290"/>
            <a:ext cx="5214974" cy="6286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i="1" u="sng" dirty="0" smtClean="0">
                <a:latin typeface="Times New Roman" pitchFamily="18" charset="0"/>
                <a:cs typeface="Times New Roman" pitchFamily="18" charset="0"/>
              </a:rPr>
              <a:t>Зина Портнова </a:t>
            </a:r>
            <a:endParaRPr lang="ru-RU" sz="36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Юная партизанка, разведчик.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Отважная юная партизанка была зверски замучена, но до последней минуты оставалась стойкой, мужественной, несгибаемой. </a:t>
            </a:r>
          </a:p>
          <a:p>
            <a:pPr algn="ctr"/>
            <a:endParaRPr lang="ru-RU" dirty="0"/>
          </a:p>
        </p:txBody>
      </p:sp>
      <p:pic>
        <p:nvPicPr>
          <p:cNvPr id="5" name="Содержимое 4" descr="Пионер-герой Зина Портнова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68" y="500042"/>
            <a:ext cx="5072098" cy="5643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6557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> </a:t>
            </a:r>
            <a:r>
              <a:rPr lang="ru-RU" sz="3600" i="1" u="sng" dirty="0" smtClean="0">
                <a:latin typeface="Times New Roman" pitchFamily="18" charset="0"/>
                <a:cs typeface="Times New Roman" pitchFamily="18" charset="0"/>
              </a:rPr>
              <a:t>Леня Голиков </a:t>
            </a:r>
            <a:br>
              <a:rPr lang="ru-RU" sz="3600" i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Юный герой-партизан, разведчик.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Участвовал в 27 боевых операциях.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неравном бою Леонид Голиков погиб.</a:t>
            </a:r>
          </a:p>
          <a:p>
            <a:pPr algn="ctr"/>
            <a:endParaRPr lang="ru-RU" dirty="0"/>
          </a:p>
        </p:txBody>
      </p:sp>
      <p:pic>
        <p:nvPicPr>
          <p:cNvPr id="5" name="Содержимое 4" descr="Пионер-герой Леня Голиков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2" y="285728"/>
            <a:ext cx="4929222" cy="5643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&amp;Mcy;&amp;ocy;&amp;mcy;&amp;iecy;&amp;ncy;&amp;tcy;&amp;ycy; &amp;kcy;&amp;ocy;&amp;tcy;&amp;ocy;&amp;rcy;&amp;ycy;&amp;khcy; &amp;mcy;&amp;ycy; &amp;ncy;&amp;iecy; &amp;zcy;&amp;acy;&amp;mcy;&amp;iecy;&amp;chcy;&amp;acy;&amp;iecy;&amp;mcy;. - &amp;Scy; &amp;Dcy;&amp;ncy;&amp;iecy;&amp;mcy; &amp;Pcy;&amp;ocy;&amp;bcy;&amp;iecy;&amp;dcy;&amp;ycy;!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14415" y="428604"/>
            <a:ext cx="7429552" cy="57864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127</Words>
  <PresentationFormat>Экран (4:3)</PresentationFormat>
  <Paragraphs>23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  ВАЛЯ КОТИК</vt:lpstr>
      <vt:lpstr>  Юта Бондаровская </vt:lpstr>
      <vt:lpstr>Марат Казей </vt:lpstr>
      <vt:lpstr>Зина Портнова </vt:lpstr>
      <vt:lpstr>      Леня Голиков 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29</cp:revision>
  <dcterms:modified xsi:type="dcterms:W3CDTF">2015-03-19T10:44:47Z</dcterms:modified>
</cp:coreProperties>
</file>